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24.xml.rels" ContentType="application/vnd.openxmlformats-package.relationships+xml"/>
  <Override PartName="/ppt/notesSlides/_rels/notesSlide23.xml.rels" ContentType="application/vnd.openxmlformats-package.relationships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slide22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31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fr-F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modifier le format des notes</a:t>
            </a:r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fr-FR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&lt;en-tête&gt;</a:t>
            </a:r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fr-FR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&lt;date/heure&gt;</a:t>
            </a:r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fr-FR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CFB0E3C0-B8CC-4635-A55F-A6D94AC15AF2}" type="slidenum">
              <a:rPr b="0" lang="fr-FR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&lt;numéro&gt;</a:t>
            </a:fld>
            <a:endParaRPr b="0" lang="fr-F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/>
          </p:cNvSpPr>
          <p:nvPr>
            <p:ph type="body"/>
          </p:nvPr>
        </p:nvSpPr>
        <p:spPr>
          <a:xfrm>
            <a:off x="685440" y="4343400"/>
            <a:ext cx="5485320" cy="411336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7" name="CustomShape 2"/>
          <p:cNvSpPr/>
          <p:nvPr/>
        </p:nvSpPr>
        <p:spPr>
          <a:xfrm>
            <a:off x="3884040" y="8685000"/>
            <a:ext cx="29707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80280" rIns="80280" tIns="39960" bIns="39960" anchor="b"/>
          <a:p>
            <a:pPr algn="r">
              <a:lnSpc>
                <a:spcPct val="100000"/>
              </a:lnSpc>
            </a:pPr>
            <a:fld id="{C8B2CB84-1357-4C62-A8C1-E401AED51698}" type="slidenum"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&lt;numéro&gt;</a:t>
            </a:fld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PlaceHolder 1"/>
          <p:cNvSpPr>
            <a:spLocks noGrp="1"/>
          </p:cNvSpPr>
          <p:nvPr>
            <p:ph type="body"/>
          </p:nvPr>
        </p:nvSpPr>
        <p:spPr>
          <a:xfrm>
            <a:off x="685440" y="4343400"/>
            <a:ext cx="5485320" cy="4113360"/>
          </a:xfrm>
          <a:prstGeom prst="rect">
            <a:avLst/>
          </a:prstGeom>
        </p:spPr>
        <p:txBody>
          <a:bodyPr lIns="0" rIns="0" tIns="0" bIns="0"/>
          <a:p>
            <a:endParaRPr b="0" lang="fr-FR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9" name="CustomShape 2"/>
          <p:cNvSpPr/>
          <p:nvPr/>
        </p:nvSpPr>
        <p:spPr>
          <a:xfrm>
            <a:off x="3884040" y="8685000"/>
            <a:ext cx="29707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80280" rIns="80280" tIns="39960" bIns="39960" anchor="b"/>
          <a:p>
            <a:pPr algn="r">
              <a:lnSpc>
                <a:spcPct val="100000"/>
              </a:lnSpc>
            </a:pPr>
            <a:fld id="{A879C3BA-B681-4CAC-98D7-26F14ADA6E27}" type="slidenum">
              <a:rPr b="0" lang="fr-F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&lt;numéro&gt;</a:t>
            </a:fld>
            <a:endParaRPr b="0" lang="fr-F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0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31800" y="1081440"/>
            <a:ext cx="6330960" cy="3237840"/>
          </a:xfrm>
          <a:custGeom>
            <a:avLst/>
            <a:gdLst/>
            <a:ahLst/>
            <a:rect l="l" t="t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blipFill>
            <a:blip r:embed="rId2"/>
            <a:tile/>
          </a:blipFill>
          <a:ln w="9360">
            <a:solidFill>
              <a:srgbClr val="4f81bd"/>
            </a:solidFill>
            <a:round/>
          </a:ln>
          <a:effectLst>
            <a:outerShdw dir="5400000" dist="2304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plan de texte</a:t>
            </a:r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niveau de plan</a:t>
            </a:r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Troisième niveau de plan</a:t>
            </a:r>
            <a:endParaRPr b="0" lang="fr-FR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Quatrième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Cinquième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Septième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1"/>
          <p:cNvSpPr/>
          <p:nvPr/>
        </p:nvSpPr>
        <p:spPr>
          <a:xfrm>
            <a:off x="0" y="-3240"/>
            <a:ext cx="12190680" cy="5202360"/>
          </a:xfrm>
          <a:custGeom>
            <a:avLst/>
            <a:gdLst/>
            <a:ahLst/>
            <a:rect l="l" t="t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blipFill>
            <a:blip r:embed="rId2"/>
            <a:tile/>
          </a:blipFill>
          <a:ln w="9360">
            <a:solidFill>
              <a:srgbClr val="4a7ebb"/>
            </a:solidFill>
            <a:round/>
          </a:ln>
          <a:effectLst>
            <a:outerShdw dir="5400000" dist="2304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8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fr-FR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texte-titre</a:t>
            </a:r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plan de texte</a:t>
            </a:r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niveau de plan</a:t>
            </a:r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Troisième niveau de plan</a:t>
            </a:r>
            <a:endParaRPr b="0" lang="fr-FR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Quatrième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Cinquième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Septième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0" y="0"/>
            <a:ext cx="12190680" cy="2184480"/>
          </a:xfrm>
          <a:custGeom>
            <a:avLst/>
            <a:gdLst/>
            <a:ahLst/>
            <a:rect l="l" t="t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blipFill>
            <a:blip r:embed="rId2"/>
            <a:tile/>
          </a:blipFill>
          <a:ln w="9360">
            <a:solidFill>
              <a:srgbClr val="4a7ebb"/>
            </a:solidFill>
            <a:round/>
          </a:ln>
          <a:effectLst>
            <a:outerShdw dir="5400000" dist="2304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7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fr-FR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texte-titre</a:t>
            </a:r>
            <a:endParaRPr b="0" lang="fr-FR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Cliquez pour éditer le format du plan de texte</a:t>
            </a:r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niveau de plan</a:t>
            </a:r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Troisième niveau de plan</a:t>
            </a:r>
            <a:endParaRPr b="0" lang="fr-FR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Quatrième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Cinquième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Septième niveau de plan</a:t>
            </a:r>
            <a:endParaRPr b="0" lang="fr-FR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51040" y="1238400"/>
            <a:ext cx="5892480" cy="264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fr-FR" sz="42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Software Engineering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42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Project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42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Presentation (</a:t>
            </a:r>
            <a:r>
              <a:rPr b="1" i="1" lang="fr-FR" sz="28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Group1</a:t>
            </a:r>
            <a:r>
              <a:rPr b="0" lang="fr-FR" sz="42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)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53200" y="4443840"/>
            <a:ext cx="5890320" cy="71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Karim TEKKAL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Gustavo PETRI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7574760" y="1081440"/>
            <a:ext cx="3808440" cy="407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Realised by: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BRACCHI Pierre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KABA Saran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KANDE Desse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PULLICINO Perrine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SIROUKANE Slimane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c6bb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YUGANSAN Yogaratnam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4"/>
          <p:cNvSpPr/>
          <p:nvPr/>
        </p:nvSpPr>
        <p:spPr>
          <a:xfrm>
            <a:off x="4680000" y="5917680"/>
            <a:ext cx="713124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Github : https://github.com/kabasaran/Favorite_Places_Management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8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5509440" y="2075760"/>
            <a:ext cx="1138320" cy="39168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3"/>
          <p:cNvSpPr/>
          <p:nvPr/>
        </p:nvSpPr>
        <p:spPr>
          <a:xfrm>
            <a:off x="6023520" y="3223080"/>
            <a:ext cx="360" cy="375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4"/>
          <p:cNvSpPr/>
          <p:nvPr/>
        </p:nvSpPr>
        <p:spPr>
          <a:xfrm>
            <a:off x="5349960" y="3600000"/>
            <a:ext cx="1370160" cy="4874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5"/>
          <p:cNvSpPr/>
          <p:nvPr/>
        </p:nvSpPr>
        <p:spPr>
          <a:xfrm>
            <a:off x="5790960" y="2845440"/>
            <a:ext cx="479520" cy="37584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62" name="CustomShape 6"/>
          <p:cNvSpPr/>
          <p:nvPr/>
        </p:nvSpPr>
        <p:spPr>
          <a:xfrm>
            <a:off x="6023520" y="2468520"/>
            <a:ext cx="360" cy="375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Line 7"/>
          <p:cNvSpPr/>
          <p:nvPr/>
        </p:nvSpPr>
        <p:spPr>
          <a:xfrm>
            <a:off x="6264000" y="3030120"/>
            <a:ext cx="73836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Line 8"/>
          <p:cNvSpPr/>
          <p:nvPr/>
        </p:nvSpPr>
        <p:spPr>
          <a:xfrm flipV="1">
            <a:off x="7002360" y="2275920"/>
            <a:ext cx="360" cy="754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9"/>
          <p:cNvSpPr/>
          <p:nvPr/>
        </p:nvSpPr>
        <p:spPr>
          <a:xfrm flipH="1">
            <a:off x="6646680" y="2276640"/>
            <a:ext cx="351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CustomShape 10"/>
          <p:cNvSpPr/>
          <p:nvPr/>
        </p:nvSpPr>
        <p:spPr>
          <a:xfrm flipH="1" rot="16200000">
            <a:off x="6029280" y="4082760"/>
            <a:ext cx="916920" cy="91656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CustomShape 11"/>
          <p:cNvSpPr/>
          <p:nvPr/>
        </p:nvSpPr>
        <p:spPr>
          <a:xfrm rot="5400000">
            <a:off x="5110560" y="4081680"/>
            <a:ext cx="916560" cy="9172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CustomShape 12"/>
          <p:cNvSpPr/>
          <p:nvPr/>
        </p:nvSpPr>
        <p:spPr>
          <a:xfrm>
            <a:off x="6272280" y="5004360"/>
            <a:ext cx="1370160" cy="48780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13"/>
          <p:cNvSpPr/>
          <p:nvPr/>
        </p:nvSpPr>
        <p:spPr>
          <a:xfrm>
            <a:off x="4274640" y="4996440"/>
            <a:ext cx="1458360" cy="62388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Line 14"/>
          <p:cNvSpPr/>
          <p:nvPr/>
        </p:nvSpPr>
        <p:spPr>
          <a:xfrm>
            <a:off x="7651800" y="5236920"/>
            <a:ext cx="73836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Line 15"/>
          <p:cNvSpPr/>
          <p:nvPr/>
        </p:nvSpPr>
        <p:spPr>
          <a:xfrm flipV="1">
            <a:off x="8390160" y="3840840"/>
            <a:ext cx="360" cy="1396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CustomShape 16"/>
          <p:cNvSpPr/>
          <p:nvPr/>
        </p:nvSpPr>
        <p:spPr>
          <a:xfrm flipH="1">
            <a:off x="6720120" y="3840840"/>
            <a:ext cx="1667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Line 17"/>
          <p:cNvSpPr/>
          <p:nvPr/>
        </p:nvSpPr>
        <p:spPr>
          <a:xfrm flipH="1">
            <a:off x="3150720" y="4538520"/>
            <a:ext cx="1958040" cy="165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18"/>
          <p:cNvSpPr/>
          <p:nvPr/>
        </p:nvSpPr>
        <p:spPr>
          <a:xfrm>
            <a:off x="3174840" y="4538880"/>
            <a:ext cx="360" cy="447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CustomShape 19"/>
          <p:cNvSpPr/>
          <p:nvPr/>
        </p:nvSpPr>
        <p:spPr>
          <a:xfrm>
            <a:off x="2413080" y="4988520"/>
            <a:ext cx="1514880" cy="62388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20"/>
          <p:cNvSpPr/>
          <p:nvPr/>
        </p:nvSpPr>
        <p:spPr>
          <a:xfrm>
            <a:off x="5076720" y="5622120"/>
            <a:ext cx="360" cy="447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1"/>
          <p:cNvSpPr/>
          <p:nvPr/>
        </p:nvSpPr>
        <p:spPr>
          <a:xfrm>
            <a:off x="4314240" y="6071400"/>
            <a:ext cx="1515240" cy="6242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22"/>
          <p:cNvSpPr/>
          <p:nvPr/>
        </p:nvSpPr>
        <p:spPr>
          <a:xfrm>
            <a:off x="6889680" y="5493600"/>
            <a:ext cx="360" cy="568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23"/>
          <p:cNvSpPr/>
          <p:nvPr/>
        </p:nvSpPr>
        <p:spPr>
          <a:xfrm>
            <a:off x="6127920" y="6063120"/>
            <a:ext cx="1514880" cy="6242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24"/>
          <p:cNvSpPr/>
          <p:nvPr/>
        </p:nvSpPr>
        <p:spPr>
          <a:xfrm>
            <a:off x="8607240" y="5614560"/>
            <a:ext cx="360" cy="447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25"/>
          <p:cNvSpPr/>
          <p:nvPr/>
        </p:nvSpPr>
        <p:spPr>
          <a:xfrm>
            <a:off x="7844760" y="6063120"/>
            <a:ext cx="1514880" cy="6242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Line 26"/>
          <p:cNvSpPr/>
          <p:nvPr/>
        </p:nvSpPr>
        <p:spPr>
          <a:xfrm flipH="1">
            <a:off x="6890040" y="5613840"/>
            <a:ext cx="17172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Line 27"/>
          <p:cNvSpPr/>
          <p:nvPr/>
        </p:nvSpPr>
        <p:spPr>
          <a:xfrm>
            <a:off x="4610880" y="3840840"/>
            <a:ext cx="73836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Line 28"/>
          <p:cNvSpPr/>
          <p:nvPr/>
        </p:nvSpPr>
        <p:spPr>
          <a:xfrm flipV="1">
            <a:off x="4610880" y="3052800"/>
            <a:ext cx="720" cy="754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CustomShape 29"/>
          <p:cNvSpPr/>
          <p:nvPr/>
        </p:nvSpPr>
        <p:spPr>
          <a:xfrm>
            <a:off x="4611240" y="2272680"/>
            <a:ext cx="8974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30"/>
          <p:cNvSpPr/>
          <p:nvPr/>
        </p:nvSpPr>
        <p:spPr>
          <a:xfrm>
            <a:off x="3929400" y="2845440"/>
            <a:ext cx="1290960" cy="18360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Line 31"/>
          <p:cNvSpPr/>
          <p:nvPr/>
        </p:nvSpPr>
        <p:spPr>
          <a:xfrm flipV="1">
            <a:off x="4610880" y="2271960"/>
            <a:ext cx="720" cy="6660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 rot="17336400">
            <a:off x="2844720" y="356040"/>
            <a:ext cx="4197240" cy="5437080"/>
          </a:xfrm>
          <a:prstGeom prst="triangle">
            <a:avLst>
              <a:gd name="adj" fmla="val 41293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90" name="CustomShape 3"/>
          <p:cNvSpPr/>
          <p:nvPr/>
        </p:nvSpPr>
        <p:spPr>
          <a:xfrm>
            <a:off x="557136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91" name="Image 3" descr=""/>
          <p:cNvPicPr/>
          <p:nvPr/>
        </p:nvPicPr>
        <p:blipFill>
          <a:blip r:embed="rId1"/>
          <a:stretch/>
        </p:blipFill>
        <p:spPr>
          <a:xfrm>
            <a:off x="7038720" y="1746360"/>
            <a:ext cx="2710440" cy="4822200"/>
          </a:xfrm>
          <a:prstGeom prst="rect">
            <a:avLst/>
          </a:prstGeom>
          <a:ln>
            <a:noFill/>
          </a:ln>
        </p:spPr>
      </p:pic>
      <p:sp>
        <p:nvSpPr>
          <p:cNvPr id="192" name="CustomShape 4"/>
          <p:cNvSpPr/>
          <p:nvPr/>
        </p:nvSpPr>
        <p:spPr>
          <a:xfrm>
            <a:off x="3594240" y="6309360"/>
            <a:ext cx="609444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would be your home page.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5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6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7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8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97" name="CustomShape 9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CustomShape 12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CustomShape 13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CustomShape 14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CustomShape 15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16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CustomShape 19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CustomShape 21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CustomShape 22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23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CustomShape 24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25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26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27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28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32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CustomShape 33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 rot="17336400">
            <a:off x="3177720" y="551520"/>
            <a:ext cx="4019400" cy="4981320"/>
          </a:xfrm>
          <a:prstGeom prst="triangle">
            <a:avLst>
              <a:gd name="adj" fmla="val 8391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25" name="CustomShape 3"/>
          <p:cNvSpPr/>
          <p:nvPr/>
        </p:nvSpPr>
        <p:spPr>
          <a:xfrm>
            <a:off x="5571360" y="1772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26" name="Image 38" descr=""/>
          <p:cNvPicPr/>
          <p:nvPr/>
        </p:nvPicPr>
        <p:blipFill>
          <a:blip r:embed="rId1"/>
          <a:stretch/>
        </p:blipFill>
        <p:spPr>
          <a:xfrm>
            <a:off x="6966720" y="1573920"/>
            <a:ext cx="2950560" cy="4878720"/>
          </a:xfrm>
          <a:prstGeom prst="rect">
            <a:avLst/>
          </a:prstGeom>
          <a:ln>
            <a:noFill/>
          </a:ln>
        </p:spPr>
      </p:pic>
      <p:sp>
        <p:nvSpPr>
          <p:cNvPr id="227" name="CustomShape 4"/>
          <p:cNvSpPr/>
          <p:nvPr/>
        </p:nvSpPr>
        <p:spPr>
          <a:xfrm>
            <a:off x="3573720" y="6185520"/>
            <a:ext cx="841896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The idea is that as soon as you arrive on the homepage,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you can see the relevant information you might need.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5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CustomShape 6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7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8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32" name="CustomShape 9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12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13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ustomShape 14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CustomShape 15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CustomShape 16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19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CustomShape 21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CustomShape 22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23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CustomShape 24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CustomShape 25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9" name="CustomShape 26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27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CustomShape 28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CustomShape 32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CustomShape 33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 rot="17336400">
            <a:off x="3177720" y="573840"/>
            <a:ext cx="4019400" cy="4981320"/>
          </a:xfrm>
          <a:prstGeom prst="triangle">
            <a:avLst>
              <a:gd name="adj" fmla="val 8391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60" name="CustomShape 3"/>
          <p:cNvSpPr/>
          <p:nvPr/>
        </p:nvSpPr>
        <p:spPr>
          <a:xfrm>
            <a:off x="5571360" y="1628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61" name="CustomShape 4"/>
          <p:cNvSpPr/>
          <p:nvPr/>
        </p:nvSpPr>
        <p:spPr>
          <a:xfrm>
            <a:off x="3594240" y="6084360"/>
            <a:ext cx="8142840" cy="63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In this case, it would be streets around you and thus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the potential interest points you or other people may have, could be marked down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CustomShape 5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CustomShape 6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7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8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66" name="CustomShape 9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9" name="CustomShape 12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13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CustomShape 14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CustomShape 15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16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19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8" name="CustomShape 21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22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CustomShape 23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CustomShape 24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CustomShape 25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CustomShape 26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CustomShape 27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CustomShape 28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7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CustomShape 32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CustomShape 33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92" name="Image 1" descr=""/>
          <p:cNvPicPr/>
          <p:nvPr/>
        </p:nvPicPr>
        <p:blipFill>
          <a:blip r:embed="rId1"/>
          <a:srcRect l="22885" t="22472" r="24685" b="17687"/>
          <a:stretch/>
        </p:blipFill>
        <p:spPr>
          <a:xfrm>
            <a:off x="6167880" y="2256840"/>
            <a:ext cx="4398840" cy="3763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4" name="CustomShape 2"/>
          <p:cNvSpPr/>
          <p:nvPr/>
        </p:nvSpPr>
        <p:spPr>
          <a:xfrm rot="17336400">
            <a:off x="3854880" y="90360"/>
            <a:ext cx="4019400" cy="6412320"/>
          </a:xfrm>
          <a:prstGeom prst="triangle">
            <a:avLst>
              <a:gd name="adj" fmla="val 8391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95" name="CustomShape 3"/>
          <p:cNvSpPr/>
          <p:nvPr/>
        </p:nvSpPr>
        <p:spPr>
          <a:xfrm>
            <a:off x="634212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96" name="Image 2" descr=""/>
          <p:cNvPicPr/>
          <p:nvPr/>
        </p:nvPicPr>
        <p:blipFill>
          <a:blip r:embed="rId1"/>
          <a:stretch/>
        </p:blipFill>
        <p:spPr>
          <a:xfrm>
            <a:off x="7469280" y="1767240"/>
            <a:ext cx="3090600" cy="4781160"/>
          </a:xfrm>
          <a:prstGeom prst="rect">
            <a:avLst/>
          </a:prstGeom>
          <a:ln>
            <a:noFill/>
          </a:ln>
        </p:spPr>
      </p:pic>
      <p:sp>
        <p:nvSpPr>
          <p:cNvPr id="297" name="CustomShape 4"/>
          <p:cNvSpPr/>
          <p:nvPr/>
        </p:nvSpPr>
        <p:spPr>
          <a:xfrm>
            <a:off x="2521080" y="1942560"/>
            <a:ext cx="609444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would be the main way of using our application :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8" name="CustomShape 5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CustomShape 6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0" name="CustomShape 7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CustomShape 8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02" name="CustomShape 9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CustomShape 12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CustomShape 13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CustomShape 14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CustomShape 15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CustomShape 16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0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1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2" name="CustomShape 19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4" name="CustomShape 21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5" name="CustomShape 22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CustomShape 23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7" name="CustomShape 24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8" name="CustomShape 25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9" name="CustomShape 26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0" name="CustomShape 27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21" name="CustomShape 28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3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5" name="CustomShape 32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CustomShape 33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8" name="CustomShape 35"/>
          <p:cNvSpPr/>
          <p:nvPr/>
        </p:nvSpPr>
        <p:spPr>
          <a:xfrm>
            <a:off x="3594240" y="6380640"/>
            <a:ext cx="830232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seems to us to be the best way to provide maximum efficiency for the user.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CustomShape 36"/>
          <p:cNvSpPr/>
          <p:nvPr/>
        </p:nvSpPr>
        <p:spPr>
          <a:xfrm>
            <a:off x="3719880" y="3458880"/>
            <a:ext cx="4316760" cy="109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Clicking on the cross sign would open a pop-up menu that would allow the user to select what he wants to do with the app.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1" name="CustomShape 2"/>
          <p:cNvSpPr/>
          <p:nvPr/>
        </p:nvSpPr>
        <p:spPr>
          <a:xfrm rot="17336400">
            <a:off x="3177720" y="479520"/>
            <a:ext cx="4019400" cy="4981320"/>
          </a:xfrm>
          <a:prstGeom prst="triangle">
            <a:avLst>
              <a:gd name="adj" fmla="val 5259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32" name="CustomShape 3"/>
          <p:cNvSpPr/>
          <p:nvPr/>
        </p:nvSpPr>
        <p:spPr>
          <a:xfrm>
            <a:off x="5571360" y="1700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333" name="Image 2" descr=""/>
          <p:cNvPicPr/>
          <p:nvPr/>
        </p:nvPicPr>
        <p:blipFill>
          <a:blip r:embed="rId1"/>
          <a:srcRect l="24582" t="402" r="16112" b="20127"/>
          <a:stretch/>
        </p:blipFill>
        <p:spPr>
          <a:xfrm>
            <a:off x="6835680" y="718560"/>
            <a:ext cx="3273480" cy="5565240"/>
          </a:xfrm>
          <a:prstGeom prst="rect">
            <a:avLst/>
          </a:prstGeom>
          <a:ln>
            <a:noFill/>
          </a:ln>
        </p:spPr>
      </p:pic>
      <p:sp>
        <p:nvSpPr>
          <p:cNvPr id="334" name="CustomShape 4"/>
          <p:cNvSpPr/>
          <p:nvPr/>
        </p:nvSpPr>
        <p:spPr>
          <a:xfrm>
            <a:off x="3594240" y="6113520"/>
            <a:ext cx="841896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This is mainly the same idea as the previous mock-up, but the interface would have to be revamped to better fit a tablet.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5" name="CustomShape 5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CustomShape 6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7" name="CustomShape 7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CustomShape 8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39" name="CustomShape 9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Line 10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Line 11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CustomShape 12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13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4" name="CustomShape 14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5" name="CustomShape 15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6" name="CustomShape 16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Line 17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Line 18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ustomShape 19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Line 20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21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CustomShape 22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CustomShape 23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CustomShape 24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5" name="CustomShape 25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6" name="CustomShape 26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7" name="CustomShape 27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CustomShape 28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9" name="Line 29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Line 30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Line 31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CustomShape 32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3" name="CustomShape 33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4" name="Line 34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6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8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69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70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1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2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73" name="CustomShape 9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74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75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6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7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82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3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84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5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86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7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88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9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0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1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3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4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5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6" name="CustomShape 32"/>
          <p:cNvSpPr/>
          <p:nvPr/>
        </p:nvSpPr>
        <p:spPr>
          <a:xfrm rot="16669200">
            <a:off x="2517120" y="-79920"/>
            <a:ext cx="4428360" cy="7202160"/>
          </a:xfrm>
          <a:prstGeom prst="triangle">
            <a:avLst>
              <a:gd name="adj" fmla="val 2356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97" name="CustomShape 33"/>
          <p:cNvSpPr/>
          <p:nvPr/>
        </p:nvSpPr>
        <p:spPr>
          <a:xfrm>
            <a:off x="5571360" y="1772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398" name="Image 2" descr=""/>
          <p:cNvPicPr/>
          <p:nvPr/>
        </p:nvPicPr>
        <p:blipFill>
          <a:blip r:embed="rId1"/>
          <a:stretch/>
        </p:blipFill>
        <p:spPr>
          <a:xfrm>
            <a:off x="6985440" y="1566720"/>
            <a:ext cx="2917440" cy="4885920"/>
          </a:xfrm>
          <a:prstGeom prst="rect">
            <a:avLst/>
          </a:prstGeom>
          <a:ln>
            <a:noFill/>
          </a:ln>
        </p:spPr>
      </p:pic>
      <p:sp>
        <p:nvSpPr>
          <p:cNvPr id="399" name="CustomShape 34"/>
          <p:cNvSpPr/>
          <p:nvPr/>
        </p:nvSpPr>
        <p:spPr>
          <a:xfrm>
            <a:off x="3594240" y="6165360"/>
            <a:ext cx="841896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User can add places/event by selecting on menu bar.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Or by pressing on a specific place, a pop-up can be opened…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1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02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3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04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6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7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08" name="CustomShape 9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09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10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1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2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3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4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17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8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19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0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21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2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4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5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28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9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1" name="CustomShape 32"/>
          <p:cNvSpPr/>
          <p:nvPr/>
        </p:nvSpPr>
        <p:spPr>
          <a:xfrm rot="16669200">
            <a:off x="2556000" y="-151920"/>
            <a:ext cx="4428360" cy="7202160"/>
          </a:xfrm>
          <a:prstGeom prst="triangle">
            <a:avLst>
              <a:gd name="adj" fmla="val 2356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32" name="CustomShape 33"/>
          <p:cNvSpPr/>
          <p:nvPr/>
        </p:nvSpPr>
        <p:spPr>
          <a:xfrm>
            <a:off x="5571360" y="1772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433" name="Image 3" descr=""/>
          <p:cNvPicPr/>
          <p:nvPr/>
        </p:nvPicPr>
        <p:blipFill>
          <a:blip r:embed="rId1"/>
          <a:stretch/>
        </p:blipFill>
        <p:spPr>
          <a:xfrm>
            <a:off x="6911280" y="1499760"/>
            <a:ext cx="2996280" cy="4952880"/>
          </a:xfrm>
          <a:prstGeom prst="rect">
            <a:avLst/>
          </a:prstGeom>
          <a:ln>
            <a:noFill/>
          </a:ln>
        </p:spPr>
      </p:pic>
      <p:sp>
        <p:nvSpPr>
          <p:cNvPr id="434" name="CustomShape 34"/>
          <p:cNvSpPr/>
          <p:nvPr/>
        </p:nvSpPr>
        <p:spPr>
          <a:xfrm>
            <a:off x="3594240" y="6185520"/>
            <a:ext cx="841896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that would allow the user to select whether he wants to add features like places, events...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37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8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39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40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1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2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43" name="CustomShape 9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44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45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6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7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8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9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0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1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2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3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4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5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6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7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58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9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0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1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2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63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4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5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6" name="CustomShape 32"/>
          <p:cNvSpPr/>
          <p:nvPr/>
        </p:nvSpPr>
        <p:spPr>
          <a:xfrm rot="16669200">
            <a:off x="3034080" y="531360"/>
            <a:ext cx="4376880" cy="6294240"/>
          </a:xfrm>
          <a:prstGeom prst="triangle">
            <a:avLst>
              <a:gd name="adj" fmla="val 2356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67" name="CustomShape 33"/>
          <p:cNvSpPr/>
          <p:nvPr/>
        </p:nvSpPr>
        <p:spPr>
          <a:xfrm>
            <a:off x="557136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468" name="Image 3" descr=""/>
          <p:cNvPicPr/>
          <p:nvPr/>
        </p:nvPicPr>
        <p:blipFill>
          <a:blip r:embed="rId1"/>
          <a:stretch/>
        </p:blipFill>
        <p:spPr>
          <a:xfrm>
            <a:off x="6890040" y="1729080"/>
            <a:ext cx="3088800" cy="4838400"/>
          </a:xfrm>
          <a:prstGeom prst="rect">
            <a:avLst/>
          </a:prstGeom>
          <a:ln>
            <a:noFill/>
          </a:ln>
        </p:spPr>
      </p:pic>
      <p:sp>
        <p:nvSpPr>
          <p:cNvPr id="469" name="CustomShape 34"/>
          <p:cNvSpPr/>
          <p:nvPr/>
        </p:nvSpPr>
        <p:spPr>
          <a:xfrm>
            <a:off x="3594240" y="6346440"/>
            <a:ext cx="841896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By touching icon on map, we can get access to more information about…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1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2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3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74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5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6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7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8" name="CustomShape 9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79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80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1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2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3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4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6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87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8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89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0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1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2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4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5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6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498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9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0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1" name="CustomShape 32"/>
          <p:cNvSpPr/>
          <p:nvPr/>
        </p:nvSpPr>
        <p:spPr>
          <a:xfrm rot="16669200">
            <a:off x="3034080" y="531360"/>
            <a:ext cx="4376880" cy="6294240"/>
          </a:xfrm>
          <a:prstGeom prst="triangle">
            <a:avLst>
              <a:gd name="adj" fmla="val 2356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2" name="CustomShape 33"/>
          <p:cNvSpPr/>
          <p:nvPr/>
        </p:nvSpPr>
        <p:spPr>
          <a:xfrm>
            <a:off x="557136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503" name="Image 41" descr=""/>
          <p:cNvPicPr/>
          <p:nvPr/>
        </p:nvPicPr>
        <p:blipFill>
          <a:blip r:embed="rId1"/>
          <a:stretch/>
        </p:blipFill>
        <p:spPr>
          <a:xfrm>
            <a:off x="6920640" y="1731600"/>
            <a:ext cx="2886480" cy="4880160"/>
          </a:xfrm>
          <a:prstGeom prst="rect">
            <a:avLst/>
          </a:prstGeom>
          <a:ln>
            <a:noFill/>
          </a:ln>
        </p:spPr>
      </p:pic>
      <p:sp>
        <p:nvSpPr>
          <p:cNvPr id="504" name="CustomShape 34"/>
          <p:cNvSpPr/>
          <p:nvPr/>
        </p:nvSpPr>
        <p:spPr>
          <a:xfrm>
            <a:off x="3573000" y="6418440"/>
            <a:ext cx="841896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photos shared, information about events, description of place/event,…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Image 7" descr=""/>
          <p:cNvPicPr/>
          <p:nvPr/>
        </p:nvPicPr>
        <p:blipFill>
          <a:blip r:embed="rId1"/>
          <a:stretch/>
        </p:blipFill>
        <p:spPr>
          <a:xfrm>
            <a:off x="8870040" y="0"/>
            <a:ext cx="3320640" cy="4977720"/>
          </a:xfrm>
          <a:prstGeom prst="rect">
            <a:avLst/>
          </a:prstGeom>
          <a:ln>
            <a:noFill/>
          </a:ln>
        </p:spPr>
      </p:pic>
      <p:pic>
        <p:nvPicPr>
          <p:cNvPr id="121" name="Image 3" descr=""/>
          <p:cNvPicPr/>
          <p:nvPr/>
        </p:nvPicPr>
        <p:blipFill>
          <a:blip r:embed="rId2"/>
          <a:stretch/>
        </p:blipFill>
        <p:spPr>
          <a:xfrm>
            <a:off x="6618960" y="1920960"/>
            <a:ext cx="2364120" cy="3056760"/>
          </a:xfrm>
          <a:prstGeom prst="rect">
            <a:avLst/>
          </a:prstGeom>
          <a:ln>
            <a:noFill/>
          </a:ln>
        </p:spPr>
      </p:pic>
      <p:pic>
        <p:nvPicPr>
          <p:cNvPr id="122" name="Image 6" descr=""/>
          <p:cNvPicPr/>
          <p:nvPr/>
        </p:nvPicPr>
        <p:blipFill>
          <a:blip r:embed="rId3"/>
          <a:stretch/>
        </p:blipFill>
        <p:spPr>
          <a:xfrm>
            <a:off x="7896240" y="1965600"/>
            <a:ext cx="1045440" cy="886680"/>
          </a:xfrm>
          <a:prstGeom prst="rect">
            <a:avLst/>
          </a:prstGeom>
          <a:ln>
            <a:noFill/>
          </a:ln>
        </p:spPr>
      </p:pic>
      <p:sp>
        <p:nvSpPr>
          <p:cNvPr id="123" name="CustomShape 1"/>
          <p:cNvSpPr/>
          <p:nvPr/>
        </p:nvSpPr>
        <p:spPr>
          <a:xfrm>
            <a:off x="810000" y="1464840"/>
            <a:ext cx="10570680" cy="296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54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An App to share your favourite places !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695520" y="5257440"/>
            <a:ext cx="10591200" cy="85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This app will allow you to keep track of your favorite places and your upcoming events while sharing all of that with your friends !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6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07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8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9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10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1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2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13" name="CustomShape 9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14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15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6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7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8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9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0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1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2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3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4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5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6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7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28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9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0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1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2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33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4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5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6" name="CustomShape 32"/>
          <p:cNvSpPr/>
          <p:nvPr/>
        </p:nvSpPr>
        <p:spPr>
          <a:xfrm rot="15520200">
            <a:off x="2775240" y="1169640"/>
            <a:ext cx="4367160" cy="6652800"/>
          </a:xfrm>
          <a:prstGeom prst="triangle">
            <a:avLst>
              <a:gd name="adj" fmla="val 28942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37" name="CustomShape 33"/>
          <p:cNvSpPr/>
          <p:nvPr/>
        </p:nvSpPr>
        <p:spPr>
          <a:xfrm>
            <a:off x="5571360" y="155664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538" name="Image 2" descr=""/>
          <p:cNvPicPr/>
          <p:nvPr/>
        </p:nvPicPr>
        <p:blipFill>
          <a:blip r:embed="rId1"/>
          <a:stretch/>
        </p:blipFill>
        <p:spPr>
          <a:xfrm>
            <a:off x="6883920" y="1397880"/>
            <a:ext cx="3027960" cy="4838760"/>
          </a:xfrm>
          <a:prstGeom prst="rect">
            <a:avLst/>
          </a:prstGeom>
          <a:ln>
            <a:noFill/>
          </a:ln>
        </p:spPr>
      </p:pic>
      <p:sp>
        <p:nvSpPr>
          <p:cNvPr id="539" name="CustomShape 34"/>
          <p:cNvSpPr/>
          <p:nvPr/>
        </p:nvSpPr>
        <p:spPr>
          <a:xfrm>
            <a:off x="3647880" y="6093360"/>
            <a:ext cx="846972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0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If its by the pop-up, address will auto completed and he can fill up the rest of information. He can also decide to share it.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0" name="CustomShape 35"/>
          <p:cNvSpPr/>
          <p:nvPr/>
        </p:nvSpPr>
        <p:spPr>
          <a:xfrm>
            <a:off x="3143520" y="1948320"/>
            <a:ext cx="3835080" cy="68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It would be the adding/setting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menu for place/event.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1" name="CustomShape 36"/>
          <p:cNvSpPr/>
          <p:nvPr/>
        </p:nvSpPr>
        <p:spPr>
          <a:xfrm>
            <a:off x="4091040" y="4411440"/>
            <a:ext cx="2460600" cy="134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If  the user adds by the menu bar, he can write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the address and fill up other information.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3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44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5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46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47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8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9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50" name="CustomShape 9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51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52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3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4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5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6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57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8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59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0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61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2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63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4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65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6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7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8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9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70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1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72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3" name="CustomShape 32"/>
          <p:cNvSpPr/>
          <p:nvPr/>
        </p:nvSpPr>
        <p:spPr>
          <a:xfrm rot="16200000">
            <a:off x="3401640" y="1290960"/>
            <a:ext cx="4364640" cy="5567760"/>
          </a:xfrm>
          <a:prstGeom prst="triangle">
            <a:avLst>
              <a:gd name="adj" fmla="val 21150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74" name="CustomShape 33"/>
          <p:cNvSpPr/>
          <p:nvPr/>
        </p:nvSpPr>
        <p:spPr>
          <a:xfrm>
            <a:off x="557136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575" name="Image 4" descr=""/>
          <p:cNvPicPr/>
          <p:nvPr/>
        </p:nvPicPr>
        <p:blipFill>
          <a:blip r:embed="rId1"/>
          <a:srcRect l="0" t="3218" r="0" b="3996"/>
          <a:stretch/>
        </p:blipFill>
        <p:spPr>
          <a:xfrm>
            <a:off x="6892560" y="1890720"/>
            <a:ext cx="2952000" cy="4540320"/>
          </a:xfrm>
          <a:prstGeom prst="rect">
            <a:avLst/>
          </a:prstGeom>
          <a:ln>
            <a:noFill/>
          </a:ln>
        </p:spPr>
      </p:pic>
      <p:sp>
        <p:nvSpPr>
          <p:cNvPr id="576" name="CustomShape 34"/>
          <p:cNvSpPr/>
          <p:nvPr/>
        </p:nvSpPr>
        <p:spPr>
          <a:xfrm>
            <a:off x="3632400" y="6099840"/>
            <a:ext cx="8190360" cy="63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List of maps the user created.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He can select the maps he want to activate on the general plan, add or delete.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CustomShape 1"/>
          <p:cNvSpPr/>
          <p:nvPr/>
        </p:nvSpPr>
        <p:spPr>
          <a:xfrm>
            <a:off x="1618200" y="2272320"/>
            <a:ext cx="638640" cy="3603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Login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8" name="CustomShape 2"/>
          <p:cNvSpPr/>
          <p:nvPr/>
        </p:nvSpPr>
        <p:spPr>
          <a:xfrm>
            <a:off x="1950480" y="332856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79" name="CustomShape 3"/>
          <p:cNvSpPr/>
          <p:nvPr/>
        </p:nvSpPr>
        <p:spPr>
          <a:xfrm>
            <a:off x="1618200" y="36756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Map View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0" name="CustomShape 4"/>
          <p:cNvSpPr/>
          <p:nvPr/>
        </p:nvSpPr>
        <p:spPr>
          <a:xfrm>
            <a:off x="1835640" y="2981520"/>
            <a:ext cx="235800" cy="345600"/>
          </a:xfrm>
          <a:prstGeom prst="flowChartDecision">
            <a:avLst/>
          </a:prstGeom>
          <a:solidFill>
            <a:srgbClr val="31859c"/>
          </a:solidFill>
          <a:ln w="9360">
            <a:solidFill>
              <a:srgbClr val="4a7ebb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81" name="CustomShape 5"/>
          <p:cNvSpPr/>
          <p:nvPr/>
        </p:nvSpPr>
        <p:spPr>
          <a:xfrm>
            <a:off x="1950480" y="2634480"/>
            <a:ext cx="360" cy="34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82" name="Line 6"/>
          <p:cNvSpPr/>
          <p:nvPr/>
        </p:nvSpPr>
        <p:spPr>
          <a:xfrm>
            <a:off x="2068560" y="315108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3" name="Line 7"/>
          <p:cNvSpPr/>
          <p:nvPr/>
        </p:nvSpPr>
        <p:spPr>
          <a:xfrm flipV="1">
            <a:off x="2432160" y="2457000"/>
            <a:ext cx="360" cy="69408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4" name="CustomShape 8"/>
          <p:cNvSpPr/>
          <p:nvPr/>
        </p:nvSpPr>
        <p:spPr>
          <a:xfrm flipH="1">
            <a:off x="2257200" y="2457000"/>
            <a:ext cx="17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85" name="CustomShape 9"/>
          <p:cNvSpPr/>
          <p:nvPr/>
        </p:nvSpPr>
        <p:spPr>
          <a:xfrm flipH="1" rot="16200000">
            <a:off x="1756440" y="431640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86" name="CustomShape 10"/>
          <p:cNvSpPr/>
          <p:nvPr/>
        </p:nvSpPr>
        <p:spPr>
          <a:xfrm rot="5400000">
            <a:off x="1304640" y="4315320"/>
            <a:ext cx="844200" cy="451080"/>
          </a:xfrm>
          <a:prstGeom prst="bentConnector3">
            <a:avLst>
              <a:gd name="adj1" fmla="val 50000"/>
            </a:avLst>
          </a:pr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87" name="CustomShape 11"/>
          <p:cNvSpPr/>
          <p:nvPr/>
        </p:nvSpPr>
        <p:spPr>
          <a:xfrm>
            <a:off x="2072880" y="4968000"/>
            <a:ext cx="674280" cy="4489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 </a:t>
            </a: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List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8" name="CustomShape 12"/>
          <p:cNvSpPr/>
          <p:nvPr/>
        </p:nvSpPr>
        <p:spPr>
          <a:xfrm>
            <a:off x="1089000" y="4960800"/>
            <a:ext cx="71784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View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9" name="Line 13"/>
          <p:cNvSpPr/>
          <p:nvPr/>
        </p:nvSpPr>
        <p:spPr>
          <a:xfrm>
            <a:off x="2752200" y="5182200"/>
            <a:ext cx="36360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0" name="Line 14"/>
          <p:cNvSpPr/>
          <p:nvPr/>
        </p:nvSpPr>
        <p:spPr>
          <a:xfrm flipV="1">
            <a:off x="3115800" y="3897000"/>
            <a:ext cx="360" cy="128520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1" name="CustomShape 15"/>
          <p:cNvSpPr/>
          <p:nvPr/>
        </p:nvSpPr>
        <p:spPr>
          <a:xfrm flipH="1">
            <a:off x="2292840" y="3897360"/>
            <a:ext cx="82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92" name="Line 16"/>
          <p:cNvSpPr/>
          <p:nvPr/>
        </p:nvSpPr>
        <p:spPr>
          <a:xfrm flipH="1">
            <a:off x="535320" y="4539600"/>
            <a:ext cx="964440" cy="1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3" name="CustomShape 17"/>
          <p:cNvSpPr/>
          <p:nvPr/>
        </p:nvSpPr>
        <p:spPr>
          <a:xfrm>
            <a:off x="547560" y="453996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94" name="CustomShape 18"/>
          <p:cNvSpPr/>
          <p:nvPr/>
        </p:nvSpPr>
        <p:spPr>
          <a:xfrm>
            <a:off x="172080" y="495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5" name="CustomShape 19"/>
          <p:cNvSpPr/>
          <p:nvPr/>
        </p:nvSpPr>
        <p:spPr>
          <a:xfrm>
            <a:off x="1483920" y="55368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96" name="CustomShape 20"/>
          <p:cNvSpPr/>
          <p:nvPr/>
        </p:nvSpPr>
        <p:spPr>
          <a:xfrm>
            <a:off x="1108440" y="59504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Place/Event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7" name="CustomShape 21"/>
          <p:cNvSpPr/>
          <p:nvPr/>
        </p:nvSpPr>
        <p:spPr>
          <a:xfrm>
            <a:off x="2377080" y="5418720"/>
            <a:ext cx="360" cy="52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98" name="CustomShape 22"/>
          <p:cNvSpPr/>
          <p:nvPr/>
        </p:nvSpPr>
        <p:spPr>
          <a:xfrm>
            <a:off x="200160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Add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9" name="CustomShape 23"/>
          <p:cNvSpPr/>
          <p:nvPr/>
        </p:nvSpPr>
        <p:spPr>
          <a:xfrm>
            <a:off x="3222720" y="5529600"/>
            <a:ext cx="360" cy="41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f81bd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00" name="CustomShape 24"/>
          <p:cNvSpPr/>
          <p:nvPr/>
        </p:nvSpPr>
        <p:spPr>
          <a:xfrm>
            <a:off x="2847240" y="5943240"/>
            <a:ext cx="745560" cy="57456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9360">
            <a:solidFill>
              <a:srgbClr val="376092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6000"/>
              </a:lnSpc>
            </a:pPr>
            <a:r>
              <a:rPr b="1" lang="fr-FR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Calibri"/>
              </a:rPr>
              <a:t>Edit Map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1" name="Line 25"/>
          <p:cNvSpPr/>
          <p:nvPr/>
        </p:nvSpPr>
        <p:spPr>
          <a:xfrm flipH="1">
            <a:off x="2377080" y="5529240"/>
            <a:ext cx="84564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02" name="Line 26"/>
          <p:cNvSpPr/>
          <p:nvPr/>
        </p:nvSpPr>
        <p:spPr>
          <a:xfrm>
            <a:off x="884520" y="3976560"/>
            <a:ext cx="733680" cy="3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03" name="Line 27"/>
          <p:cNvSpPr/>
          <p:nvPr/>
        </p:nvSpPr>
        <p:spPr>
          <a:xfrm flipV="1">
            <a:off x="884520" y="3213720"/>
            <a:ext cx="360" cy="73044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04" name="CustomShape 28"/>
          <p:cNvSpPr/>
          <p:nvPr/>
        </p:nvSpPr>
        <p:spPr>
          <a:xfrm>
            <a:off x="884520" y="2458080"/>
            <a:ext cx="76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solidFill>
            <a:srgbClr val="376092"/>
          </a:solidFill>
          <a:ln w="19080">
            <a:solidFill>
              <a:srgbClr val="4a7ebb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05" name="CustomShape 29"/>
          <p:cNvSpPr/>
          <p:nvPr/>
        </p:nvSpPr>
        <p:spPr>
          <a:xfrm>
            <a:off x="302760" y="3013200"/>
            <a:ext cx="1101240" cy="17712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disconnect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6" name="Line 30"/>
          <p:cNvSpPr/>
          <p:nvPr/>
        </p:nvSpPr>
        <p:spPr>
          <a:xfrm flipV="1">
            <a:off x="884520" y="2457720"/>
            <a:ext cx="360" cy="644760"/>
          </a:xfrm>
          <a:prstGeom prst="line">
            <a:avLst/>
          </a:prstGeom>
          <a:ln w="19080">
            <a:solidFill>
              <a:srgbClr val="4a7e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07" name="CustomShape 3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Navigation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8" name="CustomShape 32"/>
          <p:cNvSpPr/>
          <p:nvPr/>
        </p:nvSpPr>
        <p:spPr>
          <a:xfrm rot="15636000">
            <a:off x="4062600" y="1635120"/>
            <a:ext cx="4380480" cy="5844240"/>
          </a:xfrm>
          <a:prstGeom prst="triangle">
            <a:avLst>
              <a:gd name="adj" fmla="val 20358"/>
            </a:avLst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09" name="CustomShape 33"/>
          <p:cNvSpPr/>
          <p:nvPr/>
        </p:nvSpPr>
        <p:spPr>
          <a:xfrm>
            <a:off x="5571360" y="1928880"/>
            <a:ext cx="5801760" cy="4502520"/>
          </a:xfrm>
          <a:prstGeom prst="ellipse">
            <a:avLst/>
          </a:prstGeom>
          <a:solidFill>
            <a:srgbClr val="dce6f2"/>
          </a:solidFill>
          <a:ln w="19080">
            <a:solidFill>
              <a:srgbClr val="00b0f0"/>
            </a:solidFill>
            <a:round/>
          </a:ln>
          <a:effectLst>
            <a:outerShdw dir="5400000" dist="20160">
              <a:srgbClr val="00000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610" name="Image 2" descr=""/>
          <p:cNvPicPr/>
          <p:nvPr/>
        </p:nvPicPr>
        <p:blipFill>
          <a:blip r:embed="rId1"/>
          <a:stretch/>
        </p:blipFill>
        <p:spPr>
          <a:xfrm>
            <a:off x="6942960" y="1722600"/>
            <a:ext cx="2953800" cy="4889520"/>
          </a:xfrm>
          <a:prstGeom prst="rect">
            <a:avLst/>
          </a:prstGeom>
          <a:ln>
            <a:noFill/>
          </a:ln>
        </p:spPr>
      </p:pic>
      <p:sp>
        <p:nvSpPr>
          <p:cNvPr id="611" name="CustomShape 34"/>
          <p:cNvSpPr/>
          <p:nvPr/>
        </p:nvSpPr>
        <p:spPr>
          <a:xfrm>
            <a:off x="4082400" y="6428880"/>
            <a:ext cx="47991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fr-FR" sz="1800" spc="-1" strike="noStrike">
                <a:solidFill>
                  <a:srgbClr val="2ccabe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A quick-access to the filters of the current map.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CustomShape 1"/>
          <p:cNvSpPr/>
          <p:nvPr/>
        </p:nvSpPr>
        <p:spPr>
          <a:xfrm>
            <a:off x="609480" y="273600"/>
            <a:ext cx="10970640" cy="114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Backlog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613" name="Table 2"/>
          <p:cNvGraphicFramePr/>
          <p:nvPr/>
        </p:nvGraphicFramePr>
        <p:xfrm>
          <a:off x="609480" y="2207520"/>
          <a:ext cx="10728000" cy="4448520"/>
        </p:xfrm>
        <a:graphic>
          <a:graphicData uri="http://schemas.openxmlformats.org/drawingml/2006/table">
            <a:tbl>
              <a:tblPr/>
              <a:tblGrid>
                <a:gridCol w="6749280"/>
                <a:gridCol w="2062440"/>
                <a:gridCol w="1916640"/>
              </a:tblGrid>
              <a:tr h="37908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To do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198a8a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Priority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198a8a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Difficulty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198a8a"/>
                    </a:solidFill>
                  </a:tcPr>
                </a:tc>
              </a:tr>
              <a:tr h="4089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Manage place, events : Add, delete or edit them.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5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39420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Manage multiple maps : Add, delete, edit, share them.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4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4-5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39420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Filter by category : You can select a category to display on your map. 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4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5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4183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Login/Logout protocol.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43020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Friendlist :Add a friend, delete a friend, share with them.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1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37368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Pictures : Add, delete, comment, share.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4161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Messages/Comments : Add, delete, edit, share.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3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43020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Pathfinding : Find the shortest path between two points.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  <a:tr h="43020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Search for a map (from friend or a public one)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33a3a3"/>
                    </a:solidFill>
                  </a:tcPr>
                </a:tc>
              </a:tr>
              <a:tr h="37368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Search for a place (by name or by coordinates)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2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47b8b8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CustomShape 1"/>
          <p:cNvSpPr/>
          <p:nvPr/>
        </p:nvSpPr>
        <p:spPr>
          <a:xfrm>
            <a:off x="609480" y="273600"/>
            <a:ext cx="10970640" cy="114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Web Services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615" name="Table 2"/>
          <p:cNvGraphicFramePr/>
          <p:nvPr/>
        </p:nvGraphicFramePr>
        <p:xfrm>
          <a:off x="236880" y="2289240"/>
          <a:ext cx="11781720" cy="3722040"/>
        </p:xfrm>
        <a:graphic>
          <a:graphicData uri="http://schemas.openxmlformats.org/drawingml/2006/table">
            <a:tbl>
              <a:tblPr/>
              <a:tblGrid>
                <a:gridCol w="1268640"/>
                <a:gridCol w="4557600"/>
                <a:gridCol w="6042240"/>
              </a:tblGrid>
              <a:tr h="357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Type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URL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Behavior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GET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/list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Returns a list of maps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56124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GET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/{id_map}/{id_place}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Returns detail of a place / event for the corresponding «id»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GET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Returns detail of a map for the corresponding «id»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POST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/{id_map}/{id_place}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Modify a place / event for the corresponding «id»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POST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Modify a map for the corresponding «id»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PUT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Add a new map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PUT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Add a new place / event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 a map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/{id_map}/{id_place}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 a place / event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PUT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/{id_map}/{id_place}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Add a picture to an event or place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fr-FR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/{id_map}/{id_place}/{id_picture}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fr-FR" sz="16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Delete a picture</a:t>
                      </a:r>
                      <a:endParaRPr b="0" lang="fr-FR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240">
                      <a:solidFill>
                        <a:srgbClr val="00c6bb"/>
                      </a:solidFill>
                    </a:lnL>
                    <a:lnR w="12240">
                      <a:solidFill>
                        <a:srgbClr val="00c6bb"/>
                      </a:solidFill>
                    </a:lnR>
                    <a:lnT w="12240">
                      <a:solidFill>
                        <a:srgbClr val="00c6bb"/>
                      </a:solidFill>
                    </a:lnT>
                    <a:lnB w="12240">
                      <a:solidFill>
                        <a:srgbClr val="00c6bb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System Definition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818640" y="2349000"/>
            <a:ext cx="10553040" cy="410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b="0" lang="fr-F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Mark a place down as one of your favourites in the world.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"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b="0" lang="fr-F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Plan your upcoming events and share them with your friends.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"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b="0" lang="fr-F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Share your maps with your friends or make it available publicly.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"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b="0" lang="fr-F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Manage multiple maps, and combine them.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"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b="0" lang="fr-F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Add your own photos of the events and places you go to.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20"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b="0" lang="fr-FR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Find the shortest way to go where you want to go !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Users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858240" y="2296800"/>
            <a:ext cx="10553040" cy="363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marL="343080" indent="-341640"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There is only one type of user in this app : The regular one.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He is able to </a:t>
            </a:r>
            <a:r>
              <a:rPr b="1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create</a:t>
            </a: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</a:t>
            </a:r>
            <a:r>
              <a:rPr b="1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edit</a:t>
            </a: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</a:t>
            </a:r>
            <a:r>
              <a:rPr b="1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manage</a:t>
            </a: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and </a:t>
            </a:r>
            <a:r>
              <a:rPr b="1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share maps.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On them, he can organise events, place points of interest and check what others have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decided to share.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He has the possibility to </a:t>
            </a:r>
            <a:r>
              <a:rPr b="1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publish</a:t>
            </a: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</a:t>
            </a:r>
            <a:r>
              <a:rPr b="1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photos</a:t>
            </a: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and </a:t>
            </a:r>
            <a:r>
              <a:rPr b="1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messages</a:t>
            </a: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, and to </a:t>
            </a:r>
            <a:r>
              <a:rPr b="1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befriend</a:t>
            </a: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 others.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9" name="Image 3" descr=""/>
          <p:cNvPicPr/>
          <p:nvPr/>
        </p:nvPicPr>
        <p:blipFill>
          <a:blip r:embed="rId1"/>
          <a:stretch/>
        </p:blipFill>
        <p:spPr>
          <a:xfrm>
            <a:off x="9461160" y="2820960"/>
            <a:ext cx="665640" cy="665640"/>
          </a:xfrm>
          <a:prstGeom prst="rect">
            <a:avLst/>
          </a:prstGeom>
          <a:ln>
            <a:noFill/>
          </a:ln>
        </p:spPr>
      </p:pic>
      <p:pic>
        <p:nvPicPr>
          <p:cNvPr id="130" name="Image 4" descr=""/>
          <p:cNvPicPr/>
          <p:nvPr/>
        </p:nvPicPr>
        <p:blipFill>
          <a:blip r:embed="rId2"/>
          <a:stretch/>
        </p:blipFill>
        <p:spPr>
          <a:xfrm>
            <a:off x="7709760" y="3154320"/>
            <a:ext cx="770040" cy="959400"/>
          </a:xfrm>
          <a:prstGeom prst="rect">
            <a:avLst/>
          </a:prstGeom>
          <a:ln>
            <a:noFill/>
          </a:ln>
        </p:spPr>
      </p:pic>
      <p:pic>
        <p:nvPicPr>
          <p:cNvPr id="131" name="Image 5" descr=""/>
          <p:cNvPicPr/>
          <p:nvPr/>
        </p:nvPicPr>
        <p:blipFill>
          <a:blip r:embed="rId3"/>
          <a:stretch/>
        </p:blipFill>
        <p:spPr>
          <a:xfrm>
            <a:off x="9705600" y="4637160"/>
            <a:ext cx="1624320" cy="1509840"/>
          </a:xfrm>
          <a:prstGeom prst="rect">
            <a:avLst/>
          </a:prstGeom>
          <a:ln>
            <a:noFill/>
          </a:ln>
        </p:spPr>
      </p:pic>
      <p:pic>
        <p:nvPicPr>
          <p:cNvPr id="132" name="Image 6" descr=""/>
          <p:cNvPicPr/>
          <p:nvPr/>
        </p:nvPicPr>
        <p:blipFill>
          <a:blip r:embed="rId4"/>
          <a:stretch/>
        </p:blipFill>
        <p:spPr>
          <a:xfrm>
            <a:off x="10518480" y="3783600"/>
            <a:ext cx="1533960" cy="1870920"/>
          </a:xfrm>
          <a:prstGeom prst="rect">
            <a:avLst/>
          </a:prstGeom>
          <a:ln>
            <a:noFill/>
          </a:ln>
        </p:spPr>
      </p:pic>
      <p:pic>
        <p:nvPicPr>
          <p:cNvPr id="133" name="Image 7" descr=""/>
          <p:cNvPicPr/>
          <p:nvPr/>
        </p:nvPicPr>
        <p:blipFill>
          <a:blip r:embed="rId5"/>
          <a:stretch/>
        </p:blipFill>
        <p:spPr>
          <a:xfrm>
            <a:off x="10276200" y="4603320"/>
            <a:ext cx="203760" cy="248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Business Objects : recap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818640" y="2222280"/>
            <a:ext cx="10553040" cy="363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marL="343080" indent="-341640"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business objects would be :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Users themselves.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Places of interest a user can pinpoint.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Events the users can schedule.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Maps a user will create and manage.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0c6bb"/>
              </a:buClr>
              <a:buFont typeface="Wingdings 2" charset="2"/>
              <a:buChar char=""/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messages and pictures a user can send.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Technical Proposition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628200" y="2946240"/>
            <a:ext cx="7071120" cy="310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We have four main subsystems coexisting in our app :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Database stocking data of users and places/events.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main server running the code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Google Map API, called to display the map to the user.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The user’s own screen, on which we will render the map.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9650880" y="2432160"/>
            <a:ext cx="2265480" cy="10274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Main Server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9741600" y="5166720"/>
            <a:ext cx="2174760" cy="10274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GUI (Mobile, User’s screen)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5"/>
          <p:cNvSpPr/>
          <p:nvPr/>
        </p:nvSpPr>
        <p:spPr>
          <a:xfrm>
            <a:off x="7460280" y="5122440"/>
            <a:ext cx="1581840" cy="10274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Google Map API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6"/>
          <p:cNvSpPr/>
          <p:nvPr/>
        </p:nvSpPr>
        <p:spPr>
          <a:xfrm>
            <a:off x="10784160" y="3460680"/>
            <a:ext cx="43920" cy="1704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a7ebb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7"/>
          <p:cNvSpPr/>
          <p:nvPr/>
        </p:nvSpPr>
        <p:spPr>
          <a:xfrm>
            <a:off x="9043200" y="5669280"/>
            <a:ext cx="696600" cy="10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a7ebb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8"/>
          <p:cNvSpPr/>
          <p:nvPr/>
        </p:nvSpPr>
        <p:spPr>
          <a:xfrm>
            <a:off x="7460280" y="2432160"/>
            <a:ext cx="1581840" cy="1027440"/>
          </a:xfrm>
          <a:prstGeom prst="roundRect">
            <a:avLst>
              <a:gd name="adj" fmla="val 16667"/>
            </a:avLst>
          </a:prstGeom>
          <a:solidFill>
            <a:srgbClr val="31859c"/>
          </a:solidFill>
          <a:ln w="25560">
            <a:solidFill>
              <a:srgbClr val="3a5f8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fr-FR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Database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9"/>
          <p:cNvSpPr/>
          <p:nvPr/>
        </p:nvSpPr>
        <p:spPr>
          <a:xfrm>
            <a:off x="9043200" y="2946240"/>
            <a:ext cx="605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a7ebb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810000" y="447120"/>
            <a:ext cx="10569600" cy="96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fr-FR" sz="4000" spc="-1" strike="noStrike">
                <a:solidFill>
                  <a:srgbClr val="fefefe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Business Objects : Diagram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1"/>
          <a:stretch/>
        </p:blipFill>
        <p:spPr>
          <a:xfrm>
            <a:off x="2770920" y="2028960"/>
            <a:ext cx="8677080" cy="4667040"/>
          </a:xfrm>
          <a:prstGeom prst="rect">
            <a:avLst/>
          </a:prstGeom>
          <a:ln>
            <a:noFill/>
          </a:ln>
        </p:spPr>
      </p:pic>
      <p:sp>
        <p:nvSpPr>
          <p:cNvPr id="147" name="Line 2"/>
          <p:cNvSpPr/>
          <p:nvPr/>
        </p:nvSpPr>
        <p:spPr>
          <a:xfrm flipV="1">
            <a:off x="4176000" y="2952000"/>
            <a:ext cx="792000" cy="21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60120" y="399960"/>
            <a:ext cx="12131640" cy="111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fr-FR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Microsoft YaHei"/>
              </a:rPr>
              <a:t>The Database : How it works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432000" y="2304000"/>
            <a:ext cx="9935640" cy="418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All our DAOs represent a Database Entity :  User, Event/Place, Map,..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They share common functions extended from the DAO abstract class :  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The </a:t>
            </a:r>
            <a:r>
              <a:rPr b="1" lang="fr-FR" sz="1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</a:t>
            </a: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function is the same for all the DAOs and allow us to push 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The </a:t>
            </a:r>
            <a:r>
              <a:rPr b="1" lang="fr-FR" sz="1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</a:t>
            </a: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function is not shared and takes care, for each DAO, to delete « en cascade » the appropriate data in linked tables.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The </a:t>
            </a:r>
            <a:r>
              <a:rPr b="1" lang="fr-FR" sz="1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find</a:t>
            </a: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function is explicit and returns the row of the found row.</a:t>
            </a:r>
            <a:r>
              <a:rPr b="1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The </a:t>
            </a:r>
            <a:r>
              <a:rPr b="1" lang="fr-FR" sz="1800" spc="-1" strike="noStrike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exist</a:t>
            </a: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function allows for the real checks to take place 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(For example, we check in it that the end date of an event isn’t already over)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810000" y="447120"/>
            <a:ext cx="10570680" cy="96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CustomShape 2"/>
          <p:cNvSpPr/>
          <p:nvPr/>
        </p:nvSpPr>
        <p:spPr>
          <a:xfrm>
            <a:off x="2232000" y="2736000"/>
            <a:ext cx="20156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80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DejaVu Sans"/>
              </a:rPr>
              <a:t>Design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2376000" y="5400000"/>
            <a:ext cx="26636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80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DejaVu Sans"/>
              </a:rPr>
              <a:t>Simplicity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4"/>
          <p:cNvSpPr/>
          <p:nvPr/>
        </p:nvSpPr>
        <p:spPr>
          <a:xfrm>
            <a:off x="7920000" y="4811040"/>
            <a:ext cx="33116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80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DejaVu Sans"/>
              </a:rPr>
              <a:t>Easy handling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5"/>
          <p:cNvSpPr/>
          <p:nvPr/>
        </p:nvSpPr>
        <p:spPr>
          <a:xfrm>
            <a:off x="7848000" y="2507040"/>
            <a:ext cx="259164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800" spc="-1" strike="noStrike">
                <a:solidFill>
                  <a:srgbClr val="f2f2f2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DejaVu Sans"/>
              </a:rPr>
              <a:t>Efficiency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6"/>
          <p:cNvSpPr/>
          <p:nvPr/>
        </p:nvSpPr>
        <p:spPr>
          <a:xfrm>
            <a:off x="1440000" y="274680"/>
            <a:ext cx="9527040" cy="145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fr-FR" sz="9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GOALS IN MIND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6" name="" descr=""/>
          <p:cNvPicPr/>
          <p:nvPr/>
        </p:nvPicPr>
        <p:blipFill>
          <a:blip r:embed="rId1"/>
          <a:stretch/>
        </p:blipFill>
        <p:spPr>
          <a:xfrm>
            <a:off x="4464000" y="2592000"/>
            <a:ext cx="3522240" cy="3522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Family tree with rectangular photos (blue, black widescreen)</Template>
  <TotalTime>3560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2018-02-08T10:47:17Z</dcterms:created>
  <dc:creator>Yogaratnam YUGANSAN</dc:creator>
  <dc:description/>
  <dc:language>fr-FR</dc:language>
  <cp:lastModifiedBy/>
  <dcterms:modified xsi:type="dcterms:W3CDTF">2018-04-26T22:55:35Z</dcterms:modified>
  <cp:revision>21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Personnalisé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23</vt:i4>
  </property>
  <property fmtid="{D5CDD505-2E9C-101B-9397-08002B2CF9AE}" pid="12" name="_TemplateID">
    <vt:lpwstr>TC040013929991</vt:lpwstr>
  </property>
</Properties>
</file>